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5" r:id="rId5"/>
    <p:sldId id="300" r:id="rId6"/>
    <p:sldId id="277" r:id="rId7"/>
    <p:sldId id="288" r:id="rId8"/>
    <p:sldId id="291" r:id="rId9"/>
    <p:sldId id="280" r:id="rId10"/>
    <p:sldId id="279" r:id="rId11"/>
    <p:sldId id="281" r:id="rId12"/>
    <p:sldId id="284" r:id="rId13"/>
    <p:sldId id="292" r:id="rId14"/>
    <p:sldId id="293" r:id="rId15"/>
    <p:sldId id="295" r:id="rId16"/>
    <p:sldId id="302" r:id="rId17"/>
    <p:sldId id="303" r:id="rId18"/>
    <p:sldId id="287" r:id="rId19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25-10-2016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040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101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55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90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ebquest.agriholland.nl/oogsten/hom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48880"/>
            <a:ext cx="4193629" cy="17130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79"/>
            <a:ext cx="9144000" cy="449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77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17794"/>
            <a:ext cx="5037828" cy="348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366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24 </a:t>
            </a:r>
            <a:r>
              <a:rPr lang="nl-NL" b="1" dirty="0" err="1" smtClean="0"/>
              <a:t>uurs</a:t>
            </a:r>
            <a:r>
              <a:rPr lang="nl-NL" b="1" dirty="0" smtClean="0"/>
              <a:t> levering </a:t>
            </a:r>
          </a:p>
          <a:p>
            <a:pPr marL="393192" lvl="1" indent="0">
              <a:buNone/>
            </a:pPr>
            <a:r>
              <a:rPr lang="nl-NL" dirty="0" smtClean="0"/>
              <a:t>Voordelen en nadelen?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3227289" cy="20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03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442996" cy="25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75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43608" y="2276872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Zelfstandig werken aan de opdracht:</a:t>
            </a:r>
          </a:p>
          <a:p>
            <a:endParaRPr lang="nl-NL" dirty="0"/>
          </a:p>
          <a:p>
            <a:r>
              <a:rPr lang="nl-NL" b="1" dirty="0" smtClean="0"/>
              <a:t>Niveau 2</a:t>
            </a:r>
            <a:r>
              <a:rPr lang="nl-NL" dirty="0" smtClean="0"/>
              <a:t>: Opdracht 1 t/m 3 van de </a:t>
            </a:r>
            <a:r>
              <a:rPr lang="nl-NL" dirty="0" err="1" smtClean="0"/>
              <a:t>webquest</a:t>
            </a:r>
            <a:r>
              <a:rPr lang="nl-NL" dirty="0" smtClean="0"/>
              <a:t> </a:t>
            </a:r>
            <a:r>
              <a:rPr lang="nl-NL" dirty="0" err="1" smtClean="0"/>
              <a:t>verkoopklaar</a:t>
            </a:r>
            <a:r>
              <a:rPr lang="nl-NL" dirty="0" smtClean="0"/>
              <a:t> maken.</a:t>
            </a:r>
          </a:p>
          <a:p>
            <a:endParaRPr lang="nl-NL" dirty="0"/>
          </a:p>
          <a:p>
            <a:r>
              <a:rPr lang="nl-NL" b="1" dirty="0" smtClean="0"/>
              <a:t>Niveau 3&amp;4</a:t>
            </a:r>
            <a:r>
              <a:rPr lang="nl-NL" dirty="0" smtClean="0"/>
              <a:t>: Opdracht 1 t/m 4 van de </a:t>
            </a:r>
            <a:r>
              <a:rPr lang="nl-NL" dirty="0" err="1" smtClean="0"/>
              <a:t>webquest</a:t>
            </a:r>
            <a:r>
              <a:rPr lang="nl-NL" dirty="0" smtClean="0"/>
              <a:t> </a:t>
            </a:r>
            <a:r>
              <a:rPr lang="nl-NL" dirty="0" err="1" smtClean="0"/>
              <a:t>verkoopklaar</a:t>
            </a:r>
            <a:r>
              <a:rPr lang="nl-NL" dirty="0" smtClean="0"/>
              <a:t> maken.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916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Evaluatie/reflectie: Samenwerken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ging er goed en kan de volgende keer beter?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531974" cy="264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91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hebben we in de vorige periode gedaan?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21014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Terugblik vorige periode</a:t>
            </a:r>
            <a:endParaRPr lang="nl-NL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55367"/>
            <a:ext cx="3608436" cy="2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5" y="5059213"/>
            <a:ext cx="72771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21" y="310745"/>
            <a:ext cx="29146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90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400" b="1" dirty="0" smtClean="0"/>
              <a:t>Planning</a:t>
            </a:r>
          </a:p>
          <a:p>
            <a:pPr marL="109728" indent="0">
              <a:buNone/>
            </a:pPr>
            <a:endParaRPr lang="nl-NL" sz="2400" b="1" dirty="0" smtClean="0"/>
          </a:p>
          <a:p>
            <a:pPr marL="109728" indent="0">
              <a:buNone/>
            </a:pPr>
            <a:r>
              <a:rPr lang="nl-NL" sz="2000" dirty="0" smtClean="0"/>
              <a:t>11:00 Aftrap; terugblik en theorie over de les van vandaag</a:t>
            </a:r>
          </a:p>
          <a:p>
            <a:pPr marL="109728" indent="0">
              <a:buNone/>
            </a:pPr>
            <a:r>
              <a:rPr lang="nl-NL" sz="2000" dirty="0" smtClean="0"/>
              <a:t>11:30 Aan de slag met de opdrachten/Toets</a:t>
            </a:r>
          </a:p>
          <a:p>
            <a:pPr marL="109728" indent="0">
              <a:buNone/>
            </a:pPr>
            <a:r>
              <a:rPr lang="nl-NL" sz="2000" dirty="0" smtClean="0"/>
              <a:t>12:00 Plantenkennis </a:t>
            </a:r>
          </a:p>
          <a:p>
            <a:pPr marL="109728" indent="0">
              <a:buNone/>
            </a:pPr>
            <a:r>
              <a:rPr lang="nl-NL" sz="2000" dirty="0" smtClean="0"/>
              <a:t>12:30 Zelf werken aan opdrachten en plantenkennis</a:t>
            </a:r>
          </a:p>
          <a:p>
            <a:pPr marL="109728" indent="0">
              <a:buNone/>
            </a:pPr>
            <a:r>
              <a:rPr lang="nl-NL" sz="2000" dirty="0" smtClean="0"/>
              <a:t>13:00 Pauze</a:t>
            </a:r>
          </a:p>
          <a:p>
            <a:pPr marL="109728" indent="0">
              <a:buNone/>
            </a:pPr>
            <a:r>
              <a:rPr lang="nl-NL" sz="2000" dirty="0" smtClean="0"/>
              <a:t>13:30 Zelfstandig werken aan opdrachten</a:t>
            </a:r>
          </a:p>
          <a:p>
            <a:pPr marL="109728" indent="0">
              <a:buNone/>
            </a:pPr>
            <a:r>
              <a:rPr lang="nl-NL" sz="2000" dirty="0" smtClean="0"/>
              <a:t>15:15 Terugblik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1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Samenwerken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4303603" cy="322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48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Samenwerken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429000"/>
            <a:ext cx="45910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7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6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Voorkennis: 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zijn leveringsvoorwaarden?</a:t>
            </a:r>
          </a:p>
          <a:p>
            <a:pPr marL="393192" lvl="1" indent="0">
              <a:buNone/>
            </a:pPr>
            <a:r>
              <a:rPr lang="nl-NL" dirty="0" smtClean="0"/>
              <a:t>Wat is de maatvoering in de boomkwekerij?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Theorie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1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6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ACC6FF-7D68-4077-BC3D-5C81762A8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F42A20-FDC4-4B06-A3AC-F80D1858986B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8B17F9B-F50D-42DB-ACFF-810C737A46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1033</TotalTime>
  <Words>162</Words>
  <Application>Microsoft Office PowerPoint</Application>
  <PresentationFormat>Diavoorstelling (4:3)</PresentationFormat>
  <Paragraphs>88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Plantenteelt vakdag</vt:lpstr>
      <vt:lpstr>Terugblik vorige periode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146</cp:revision>
  <cp:lastPrinted>2014-09-23T11:59:31Z</cp:lastPrinted>
  <dcterms:created xsi:type="dcterms:W3CDTF">2013-12-03T16:07:15Z</dcterms:created>
  <dcterms:modified xsi:type="dcterms:W3CDTF">2016-10-25T08:23:20Z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